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65" r:id="rId32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AA69C"/>
    <a:srgbClr val="4C5A69"/>
    <a:srgbClr val="7E7E7E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5111</TotalTime>
  <Words>510</Words>
  <Application>Microsoft Office PowerPoint</Application>
  <PresentationFormat>Custom</PresentationFormat>
  <Paragraphs>239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217</cp:revision>
  <dcterms:created xsi:type="dcterms:W3CDTF">2016-08-29T18:20:42Z</dcterms:created>
  <dcterms:modified xsi:type="dcterms:W3CDTF">2016-09-14T00:51:38Z</dcterms:modified>
</cp:coreProperties>
</file>